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8" r:id="rId2"/>
    <p:sldId id="274" r:id="rId3"/>
    <p:sldId id="272" r:id="rId4"/>
    <p:sldId id="282" r:id="rId5"/>
    <p:sldId id="283" r:id="rId6"/>
  </p:sldIdLst>
  <p:sldSz cx="12192000" cy="6858000"/>
  <p:notesSz cx="6858000" cy="9144000"/>
  <p:embeddedFontLst>
    <p:embeddedFont>
      <p:font typeface="DR Publik" panose="00000500000000000000" pitchFamily="50" charset="0"/>
      <p:regular r:id="rId9"/>
      <p:bold r:id="rId10"/>
      <p:italic r:id="rId11"/>
      <p:boldItalic r:id="rId12"/>
    </p:embeddedFont>
    <p:embeddedFont>
      <p:font typeface="DR Publik SemiBold" panose="00000700000000000000" pitchFamily="50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462D"/>
    <a:srgbClr val="FAE6D2"/>
    <a:srgbClr val="FF8C00"/>
    <a:srgbClr val="FFE150"/>
    <a:srgbClr val="7373FA"/>
    <a:srgbClr val="282850"/>
    <a:srgbClr val="DCAA00"/>
    <a:srgbClr val="D2F0DC"/>
    <a:srgbClr val="00003C"/>
    <a:srgbClr val="C3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4" autoAdjust="0"/>
    <p:restoredTop sz="96327" autoAdjust="0"/>
  </p:normalViewPr>
  <p:slideViewPr>
    <p:cSldViewPr snapToGrid="0" showGuides="1">
      <p:cViewPr varScale="1">
        <p:scale>
          <a:sx n="63" d="100"/>
          <a:sy n="63" d="100"/>
        </p:scale>
        <p:origin x="102" y="2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04/05/2022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04/05/2022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0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48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307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56;p13">
            <a:extLst>
              <a:ext uri="{FF2B5EF4-FFF2-40B4-BE49-F238E27FC236}">
                <a16:creationId xmlns:a16="http://schemas.microsoft.com/office/drawing/2014/main" id="{9CE048F5-A6C4-5311-1DE2-7A8BB4DF74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230" y="16359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7430" y="45339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430" y="48023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4. maj 2022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Google Shape;57;p13">
            <a:extLst>
              <a:ext uri="{FF2B5EF4-FFF2-40B4-BE49-F238E27FC236}">
                <a16:creationId xmlns:a16="http://schemas.microsoft.com/office/drawing/2014/main" id="{6B25CC42-58A3-EFE6-DFFE-9B4FAF5C815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D54AA242-4AF4-53EF-6212-6E42C2DA3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6;p13">
            <a:extLst>
              <a:ext uri="{FF2B5EF4-FFF2-40B4-BE49-F238E27FC236}">
                <a16:creationId xmlns:a16="http://schemas.microsoft.com/office/drawing/2014/main" id="{A43C9A34-E196-E543-5A92-6386BA5F9EA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E5C0966C-8DC3-3507-7C99-912C2D93D3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9266B3F6-7C91-7000-8109-5738A304A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BF4056-01E7-85D2-7329-94CA58F89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4430" y="1635900"/>
            <a:ext cx="9154800" cy="18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50165A-CC38-C54D-9AC9-18CB70B505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430" y="333471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22FFAFD-F04B-5FA2-B038-45450089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0716" y="6537600"/>
            <a:ext cx="12456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da-DK" smtClean="0"/>
              <a:pPr/>
              <a:t>4. maj 2022</a:t>
            </a:fld>
            <a:endParaRPr lang="da-DK" dirty="0"/>
          </a:p>
        </p:txBody>
      </p: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C76AC24D-007C-BF9D-6DDB-671282F5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98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E197B921-41EB-ED9C-11B1-109E0D9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1116" y="6536910"/>
            <a:ext cx="25677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15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9DC91A7-4453-A616-5B81-5FD1589A9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oogle Shape;57;p13">
            <a:extLst>
              <a:ext uri="{FF2B5EF4-FFF2-40B4-BE49-F238E27FC236}">
                <a16:creationId xmlns:a16="http://schemas.microsoft.com/office/drawing/2014/main" id="{5276799A-B156-EFE2-5178-7808B70D943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Logo">
            <a:extLst>
              <a:ext uri="{FF2B5EF4-FFF2-40B4-BE49-F238E27FC236}">
                <a16:creationId xmlns:a16="http://schemas.microsoft.com/office/drawing/2014/main" id="{9021F706-E32D-A004-0B44-8CEDFA25F2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4430" y="16359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430" y="333471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E69521-7214-4433-847C-F261054E4A6F}" type="datetime2">
              <a:rPr lang="da-DK" smtClean="0"/>
              <a:pPr/>
              <a:t>4. maj 2022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6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D591CDE-567D-D8F9-7BE1-411F9CCB0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E5C0966C-8DC3-3507-7C99-912C2D93D3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9266B3F6-7C91-7000-8109-5738A304A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BF4056-01E7-85D2-7329-94CA58F89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4430" y="1635900"/>
            <a:ext cx="9154800" cy="18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50165A-CC38-C54D-9AC9-18CB70B505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430" y="333471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22FFAFD-F04B-5FA2-B038-45450089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0716" y="6537600"/>
            <a:ext cx="12456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da-DK" smtClean="0"/>
              <a:pPr/>
              <a:t>4. maj 2022</a:t>
            </a:fld>
            <a:endParaRPr lang="da-DK" dirty="0"/>
          </a:p>
        </p:txBody>
      </p: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C76AC24D-007C-BF9D-6DDB-671282F5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98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E197B921-41EB-ED9C-11B1-109E0D9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1116" y="6536910"/>
            <a:ext cx="25677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280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B13BDC4-5B17-5C73-1592-BB4C6941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E5C0966C-8DC3-3507-7C99-912C2D93D3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9266B3F6-7C91-7000-8109-5738A304A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BF4056-01E7-85D2-7329-94CA58F89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4430" y="1635900"/>
            <a:ext cx="9154800" cy="18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050165A-CC38-C54D-9AC9-18CB70B505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4430" y="333471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22FFAFD-F04B-5FA2-B038-45450089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0716" y="6537600"/>
            <a:ext cx="12456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da-DK" smtClean="0"/>
              <a:pPr/>
              <a:t>4. maj 2022</a:t>
            </a:fld>
            <a:endParaRPr lang="da-DK" dirty="0"/>
          </a:p>
        </p:txBody>
      </p:sp>
      <p:sp>
        <p:nvSpPr>
          <p:cNvPr id="17" name="Footer Placeholder 10">
            <a:extLst>
              <a:ext uri="{FF2B5EF4-FFF2-40B4-BE49-F238E27FC236}">
                <a16:creationId xmlns:a16="http://schemas.microsoft.com/office/drawing/2014/main" id="{C76AC24D-007C-BF9D-6DDB-671282F5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98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E197B921-41EB-ED9C-11B1-109E0D9E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1116" y="6536910"/>
            <a:ext cx="25677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22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91449" y="1388688"/>
            <a:ext cx="2325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799" y="1648857"/>
            <a:ext cx="360000" cy="616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F50F8AF6-9367-4F87-8855-666576154758}"/>
              </a:ext>
            </a:extLst>
          </p:cNvPr>
          <p:cNvGrpSpPr/>
          <p:nvPr userDrawn="1"/>
        </p:nvGrpSpPr>
        <p:grpSpPr>
          <a:xfrm>
            <a:off x="882650" y="3793556"/>
            <a:ext cx="2420310" cy="2292935"/>
            <a:chOff x="882650" y="3954986"/>
            <a:chExt cx="2420310" cy="2292935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E93F793A-140E-4258-91C3-5F45D54541F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82650" y="3954986"/>
              <a:ext cx="2207828" cy="22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600" dirty="0">
                  <a:latin typeface="+mn-lt"/>
                  <a:cs typeface="Arial" panose="020B0604020202020204" pitchFamily="34" charset="0"/>
                </a:rPr>
                <a:t>TYPOGRAFIER</a:t>
              </a:r>
              <a:endPara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det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latin typeface="+mn-lt"/>
                  <a:cs typeface="Arial" panose="020B0604020202020204" pitchFamily="34" charset="0"/>
                </a:rPr>
                <a:t>TIP: Brug</a:t>
              </a:r>
              <a:r>
                <a:rPr lang="da-DK" sz="900" b="1" baseline="0" noProof="1">
                  <a:latin typeface="+mn-lt"/>
                  <a:cs typeface="Arial" panose="020B0604020202020204" pitchFamily="34" charset="0"/>
                </a:rPr>
                <a:t> bullet knappen</a:t>
              </a:r>
              <a:br>
                <a:rPr lang="da-DK" sz="900" b="1" baseline="0" noProof="1"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Fjern bullet for almindelig tekst.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bullet knappen for at sætte korrekt bullet igen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8C8420-1956-4D8D-85A2-8D596BA13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45276" y="5605966"/>
              <a:ext cx="257143" cy="2857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5B4842-526F-49BC-BF80-0BF98368A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45817" y="5078543"/>
              <a:ext cx="457143" cy="25714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6774" y="2310965"/>
            <a:ext cx="540000" cy="20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AD485F-F82C-46A0-A75B-F4E5C7A0C9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47949" y="4045893"/>
            <a:ext cx="1716542" cy="2109045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C8AF4740-B824-4E15-B494-63606932B3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47534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28 punkt.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89FC2-E8EA-442C-9ED6-EB4597FF82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1533" y="4045893"/>
            <a:ext cx="1709850" cy="214393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11D4EA1B-9881-404E-A6E2-4A53F276AE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9798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18 punkt.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055396BB-2F92-42E1-8CB0-7277F0AC0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92061" y="3793556"/>
            <a:ext cx="20436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13 punkt (Rapport).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1249A9-D5EC-4BA5-82E2-473378ED0F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46797" y="4045893"/>
            <a:ext cx="1753532" cy="191760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00D094-0C5D-4725-8307-C1B738E2FBD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14751" y="1371600"/>
            <a:ext cx="5798552" cy="21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895769" y="1390072"/>
            <a:ext cx="2139386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1" t="45142" r="62601" b="9046"/>
          <a:stretch/>
        </p:blipFill>
        <p:spPr>
          <a:xfrm>
            <a:off x="3163266" y="2281999"/>
            <a:ext cx="341204" cy="3217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1"/>
          <a:stretch/>
        </p:blipFill>
        <p:spPr>
          <a:xfrm>
            <a:off x="3163266" y="4564950"/>
            <a:ext cx="576000" cy="2004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3266" y="2953276"/>
            <a:ext cx="366043" cy="48043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4474746" y="1380653"/>
            <a:ext cx="244891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146CEE-06E9-4EFF-BC84-AD9B5DAF10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8681" y="1947282"/>
            <a:ext cx="461433" cy="56958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1A2585-2385-43F6-AE7B-50E916C273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82851" y="3061241"/>
            <a:ext cx="757266" cy="5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56;p13">
            <a:extLst>
              <a:ext uri="{FF2B5EF4-FFF2-40B4-BE49-F238E27FC236}">
                <a16:creationId xmlns:a16="http://schemas.microsoft.com/office/drawing/2014/main" id="{D0FAC339-02F6-19A6-080E-A5DC75EEC4D9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16" y="1371600"/>
            <a:ext cx="9154800" cy="18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4D8D-6FFF-4C3A-BB30-2E0B22D4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8316" y="3397249"/>
            <a:ext cx="9108000" cy="2732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1116" y="6536910"/>
            <a:ext cx="25677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980" y="6536910"/>
            <a:ext cx="34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5D85D8-7BD3-4D59-8986-7548A719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0716" y="6537600"/>
            <a:ext cx="12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64F3DA-4F83-41B6-85C4-1C5FD343C6CE}" type="datetime2">
              <a:rPr lang="da-DK" smtClean="0"/>
              <a:pPr/>
              <a:t>4. maj 2022</a:t>
            </a:fld>
            <a:endParaRPr lang="da-DK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E26BCD8-508A-D95C-000A-B37624BC89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01285" y="6393686"/>
            <a:ext cx="900000" cy="270000"/>
          </a:xfrm>
          <a:prstGeom prst="rect">
            <a:avLst/>
          </a:prstGeom>
        </p:spPr>
      </p:pic>
      <p:pic>
        <p:nvPicPr>
          <p:cNvPr id="12" name="Google Shape;57;p13">
            <a:extLst>
              <a:ext uri="{FF2B5EF4-FFF2-40B4-BE49-F238E27FC236}">
                <a16:creationId xmlns:a16="http://schemas.microsoft.com/office/drawing/2014/main" id="{12016DD1-0945-B54B-F9B6-3EAAE8CEF68D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375" y="195550"/>
            <a:ext cx="1357025" cy="144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4" r:id="rId2"/>
    <p:sldLayoutId id="2147483765" r:id="rId3"/>
    <p:sldLayoutId id="2147483807" r:id="rId4"/>
    <p:sldLayoutId id="2147483808" r:id="rId5"/>
    <p:sldLayoutId id="2147483806" r:id="rId6"/>
    <p:sldLayoutId id="2147483805" r:id="rId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6000" b="1" i="1" kern="1200" baseline="0">
          <a:solidFill>
            <a:schemeClr val="bg1"/>
          </a:solidFill>
          <a:latin typeface="DR Publik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j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800" b="1" kern="1200">
          <a:solidFill>
            <a:schemeClr val="bg1"/>
          </a:solidFill>
          <a:latin typeface="+mj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2800" b="1" kern="1200" baseline="0">
          <a:solidFill>
            <a:srgbClr val="460028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rgbClr val="460028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 baseline="0">
          <a:solidFill>
            <a:srgbClr val="46002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" userDrawn="1">
          <p15:clr>
            <a:srgbClr val="F26B43"/>
          </p15:clr>
        </p15:guide>
        <p15:guide id="6" pos="6292" userDrawn="1">
          <p15:clr>
            <a:srgbClr val="F26B43"/>
          </p15:clr>
        </p15:guide>
        <p15:guide id="7" orient="horz" pos="2140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  <p15:guide id="13" pos="6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826E5DD-6C97-41FF-8DDC-D50D2304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41852C-1FB2-E579-4BB1-50311E16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430" y="3154680"/>
            <a:ext cx="9108000" cy="217932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B919-3A34-4B93-B7BE-98EBCB4D32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D7B8E5-EE50-418F-A9CC-9F898FED879A}" type="datetime2">
              <a:rPr lang="da-DK" smtClean="0"/>
              <a:t>4. maj 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2FB6-58DC-498E-8EB1-263788EAFB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25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421A8F-F33B-654A-DC2A-1A7C7BE1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VIL DU FORANDRE (EMNE)?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36D3DC2-E555-6239-BAE8-62D952082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BBB4-46F0-4410-B05E-09CDCD39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B74C-5DAC-4A47-89B6-F07A1E80F9DB}" type="datetime2">
              <a:rPr lang="da-DK" smtClean="0">
                <a:solidFill>
                  <a:schemeClr val="tx1"/>
                </a:solidFill>
              </a:rPr>
              <a:t>4. maj 2022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E41-2D85-4DCA-B424-BBDEC51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>
                <a:solidFill>
                  <a:schemeClr val="tx1"/>
                </a:solidFill>
              </a:rPr>
              <a:pPr/>
              <a:t>2</a:t>
            </a:fld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C4CE891-59D4-BF10-51AF-541C6F54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MOTIVATION	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695DA01-D0D7-2292-74D1-09F09D702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i="1" dirty="0"/>
              <a:t>Hvad er din personlige grund til at vælge dette emne?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0F17-7140-4DEF-AA4A-048E0B0A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703-7833-4ACD-BFC1-273CD076C540}" type="datetime2">
              <a:rPr lang="da-DK" smtClean="0"/>
              <a:t>4. maj 2022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A465-8DBF-434B-AB56-31EA79AB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28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9E35-C95F-89AE-8C63-56D57A92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D49E99-5735-A971-3192-060534B18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Fordi…</a:t>
            </a:r>
          </a:p>
          <a:p>
            <a:pPr marL="0" indent="0">
              <a:buNone/>
            </a:pPr>
            <a:r>
              <a:rPr lang="da-DK" i="1" dirty="0"/>
              <a:t>Prøv at finde ud af, om det er et større problem på din skole, i hele Danmark eller hele verden.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BBB4-46F0-4410-B05E-09CDCD39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B74C-5DAC-4A47-89B6-F07A1E80F9DB}" type="datetime2">
              <a:rPr lang="da-DK" smtClean="0"/>
              <a:t>4. maj 2022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E41-2D85-4DCA-B424-BBDEC51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79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5C7CD99-FF05-8DAF-EE2B-BE5A5FA8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1E9662E-4F17-B7C3-3C2F-3A8D78A80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9501" y="2877510"/>
            <a:ext cx="9108000" cy="273240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Hvordan vil du komme ud med dit budskab?</a:t>
            </a:r>
          </a:p>
          <a:p>
            <a:pPr marL="0" indent="0">
              <a:buNone/>
            </a:pPr>
            <a:r>
              <a:rPr lang="da-DK" i="1" dirty="0"/>
              <a:t>For eksempel:</a:t>
            </a:r>
          </a:p>
          <a:p>
            <a:r>
              <a:rPr lang="da-DK" i="1" dirty="0"/>
              <a:t>En sang eller tale</a:t>
            </a:r>
          </a:p>
          <a:p>
            <a:r>
              <a:rPr lang="da-DK" i="1" dirty="0"/>
              <a:t>En demonstration</a:t>
            </a:r>
          </a:p>
          <a:p>
            <a:r>
              <a:rPr lang="da-DK" i="1" dirty="0"/>
              <a:t>Et opslag på de sociale medier</a:t>
            </a:r>
          </a:p>
          <a:p>
            <a:r>
              <a:rPr lang="da-DK" i="1" dirty="0"/>
              <a:t>En planche eller kampagne på skolen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BBB4-46F0-4410-B05E-09CDCD39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B74C-5DAC-4A47-89B6-F07A1E80F9DB}" type="datetime2">
              <a:rPr lang="da-DK" smtClean="0"/>
              <a:t>4. maj 2022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E41-2D85-4DCA-B424-BBDEC51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8430630"/>
      </p:ext>
    </p:extLst>
  </p:cSld>
  <p:clrMapOvr>
    <a:masterClrMapping/>
  </p:clrMapOvr>
</p:sld>
</file>

<file path=ppt/theme/theme1.xml><?xml version="1.0" encoding="utf-8"?>
<a:theme xmlns:a="http://schemas.openxmlformats.org/drawingml/2006/main" name="DR PowerPoint Skabelon">
  <a:themeElements>
    <a:clrScheme name="DR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00"/>
      </a:hlink>
      <a:folHlink>
        <a:srgbClr val="000000"/>
      </a:folHlink>
    </a:clrScheme>
    <a:fontScheme name="DR 2020">
      <a:majorFont>
        <a:latin typeface="DR Publik SemiBold"/>
        <a:ea typeface=""/>
        <a:cs typeface=""/>
      </a:majorFont>
      <a:minorFont>
        <a:latin typeface="DR Publ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DR PowerPoint Skabelon udvidet farver.potx" id="{917BB169-D0F4-485A-B254-3C4455428280}" vid="{F4BAC78C-318A-4259-B844-2209CC6ABA2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 PowerPoint Skabelon</Template>
  <TotalTime>275</TotalTime>
  <Words>93</Words>
  <Application>Microsoft Office PowerPoint</Application>
  <PresentationFormat>Widescreen</PresentationFormat>
  <Paragraphs>27</Paragraphs>
  <Slides>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DR Publik</vt:lpstr>
      <vt:lpstr>DR Publik SemiBold</vt:lpstr>
      <vt:lpstr>Arial</vt:lpstr>
      <vt:lpstr>DR PowerPoint Skabelon</vt:lpstr>
      <vt:lpstr>TITEL</vt:lpstr>
      <vt:lpstr>HVAD VIL DU FORANDRE (EMNE)?</vt:lpstr>
      <vt:lpstr>MOTIVATION </vt:lpstr>
      <vt:lpstr>HVORFOR?</vt:lpstr>
      <vt:lpstr>HVORDAN?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 Asmussen     Design &amp; Visuel Brandidentitet</dc:creator>
  <cp:lastModifiedBy>Rikke Weinreich Sørensen     Børn</cp:lastModifiedBy>
  <cp:revision>14</cp:revision>
  <dcterms:created xsi:type="dcterms:W3CDTF">2021-06-23T08:13:30Z</dcterms:created>
  <dcterms:modified xsi:type="dcterms:W3CDTF">2022-05-04T10:29:29Z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